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70" r:id="rId2"/>
    <p:sldId id="30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D96709"/>
    <a:srgbClr val="FE7F00"/>
    <a:srgbClr val="FFFFFF"/>
    <a:srgbClr val="AD1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74"/>
  </p:normalViewPr>
  <p:slideViewPr>
    <p:cSldViewPr>
      <p:cViewPr varScale="1">
        <p:scale>
          <a:sx n="79" d="100"/>
          <a:sy n="79" d="100"/>
        </p:scale>
        <p:origin x="1526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276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E3F99-D12F-4954-A61D-F49FB68D10A3}" type="datetimeFigureOut">
              <a:rPr lang="pt-BR" smtClean="0"/>
              <a:t>14/05/2026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5F320-5C10-46D6-873B-718ABBD49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8611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GFD2166TRA Raw.ti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" t="2151" r="9181" b="11114"/>
          <a:stretch/>
        </p:blipFill>
        <p:spPr>
          <a:xfrm>
            <a:off x="0" y="1039155"/>
            <a:ext cx="9147582" cy="5951610"/>
          </a:xfrm>
          <a:prstGeom prst="rect">
            <a:avLst/>
          </a:prstGeom>
        </p:spPr>
      </p:pic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D82F-4EDC-49F1-9B28-C237C8B75C57}" type="datetimeFigureOut">
              <a:rPr lang="pt-BR" smtClean="0"/>
              <a:t>14/05/2026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9C17-C46A-4EA9-988B-65082669A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53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4863" y="2708920"/>
            <a:ext cx="8229600" cy="1143000"/>
          </a:xfrm>
        </p:spPr>
        <p:txBody>
          <a:bodyPr/>
          <a:lstStyle/>
          <a:p>
            <a:r>
              <a:rPr lang="pt-BR" dirty="0"/>
              <a:t>Clique para editar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D82F-4EDC-49F1-9B28-C237C8B75C57}" type="datetimeFigureOut">
              <a:rPr lang="pt-BR" smtClean="0"/>
              <a:t>14/05/2026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9C17-C46A-4EA9-988B-65082669A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981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446" y="2857500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D82F-4EDC-49F1-9B28-C237C8B75C57}" type="datetimeFigureOut">
              <a:rPr lang="pt-BR" smtClean="0"/>
              <a:t>14/05/2026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9C17-C46A-4EA9-988B-65082669A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59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0D82F-4EDC-49F1-9B28-C237C8B75C57}" type="datetimeFigureOut">
              <a:rPr lang="pt-BR" smtClean="0"/>
              <a:t>14/05/2026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A9C17-C46A-4EA9-988B-65082669A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404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5674CB68-14C9-4AB7-B7EC-3D19EB47D1C6}"/>
              </a:ext>
            </a:extLst>
          </p:cNvPr>
          <p:cNvSpPr txBox="1"/>
          <p:nvPr/>
        </p:nvSpPr>
        <p:spPr>
          <a:xfrm>
            <a:off x="956766" y="2996952"/>
            <a:ext cx="718936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NOME DO(A) ALUNO(A) </a:t>
            </a:r>
          </a:p>
          <a:p>
            <a:pPr algn="ctr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C8EEC56-99CB-47C8-8FB5-289D0CA43424}"/>
              </a:ext>
            </a:extLst>
          </p:cNvPr>
          <p:cNvSpPr txBox="1"/>
          <p:nvPr/>
        </p:nvSpPr>
        <p:spPr>
          <a:xfrm>
            <a:off x="981512" y="4976638"/>
            <a:ext cx="7197753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Orientador: titulação e nome completo</a:t>
            </a:r>
          </a:p>
          <a:p>
            <a:pPr algn="ctr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Coorientador: titulação e nome completo</a:t>
            </a:r>
          </a:p>
          <a:p>
            <a:pPr algn="ctr"/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1CBFE06-8FEA-4ED4-86BD-BBBF320A37F7}"/>
              </a:ext>
            </a:extLst>
          </p:cNvPr>
          <p:cNvSpPr/>
          <p:nvPr/>
        </p:nvSpPr>
        <p:spPr>
          <a:xfrm>
            <a:off x="3873728" y="6453844"/>
            <a:ext cx="13965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Ano: 202X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212D1FB-2E29-20D0-F054-1067DBE0D568}"/>
              </a:ext>
            </a:extLst>
          </p:cNvPr>
          <p:cNvSpPr txBox="1"/>
          <p:nvPr/>
        </p:nvSpPr>
        <p:spPr>
          <a:xfrm>
            <a:off x="0" y="1048429"/>
            <a:ext cx="9144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TÍTULO DO TRABALHO DE GRADUAÇÃO</a:t>
            </a:r>
          </a:p>
        </p:txBody>
      </p:sp>
      <p:pic>
        <p:nvPicPr>
          <p:cNvPr id="4" name="Imagem 1" descr="Ícone&#10;&#10;Descrição gerada automaticamente">
            <a:extLst>
              <a:ext uri="{FF2B5EF4-FFF2-40B4-BE49-F238E27FC236}">
                <a16:creationId xmlns:a16="http://schemas.microsoft.com/office/drawing/2014/main" id="{A6741B6D-4D7C-AB19-ACEF-AB5837344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997" y="25741"/>
            <a:ext cx="3975690" cy="77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417CEA3-9919-0032-9B9B-2799BAADD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" y="799187"/>
            <a:ext cx="8707437" cy="22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58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075B327-81A4-4F15-AC5E-1A3C09548EEB}"/>
              </a:ext>
            </a:extLst>
          </p:cNvPr>
          <p:cNvSpPr txBox="1"/>
          <p:nvPr/>
        </p:nvSpPr>
        <p:spPr>
          <a:xfrm>
            <a:off x="143508" y="116632"/>
            <a:ext cx="900049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935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075B327-81A4-4F15-AC5E-1A3C09548EEB}"/>
              </a:ext>
            </a:extLst>
          </p:cNvPr>
          <p:cNvSpPr txBox="1"/>
          <p:nvPr/>
        </p:nvSpPr>
        <p:spPr>
          <a:xfrm>
            <a:off x="143508" y="44624"/>
            <a:ext cx="900049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AGRADECIMENTOS</a:t>
            </a:r>
          </a:p>
          <a:p>
            <a:pPr algn="ctr"/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343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B1CBFE06-8FEA-4ED4-86BD-BBBF320A37F7}"/>
              </a:ext>
            </a:extLst>
          </p:cNvPr>
          <p:cNvSpPr/>
          <p:nvPr/>
        </p:nvSpPr>
        <p:spPr>
          <a:xfrm>
            <a:off x="3873728" y="6453844"/>
            <a:ext cx="13965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Ano: 202X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A339422-1071-E335-2C4B-AB70F7382D88}"/>
              </a:ext>
            </a:extLst>
          </p:cNvPr>
          <p:cNvSpPr txBox="1"/>
          <p:nvPr/>
        </p:nvSpPr>
        <p:spPr>
          <a:xfrm>
            <a:off x="0" y="1048429"/>
            <a:ext cx="9144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TÍTULO DO TRABALHO DE CONCLUSÃO DE CURSO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EBE93F0-6532-EDBD-D5DB-AB39D091255E}"/>
              </a:ext>
            </a:extLst>
          </p:cNvPr>
          <p:cNvSpPr txBox="1"/>
          <p:nvPr/>
        </p:nvSpPr>
        <p:spPr>
          <a:xfrm>
            <a:off x="49233" y="2319264"/>
            <a:ext cx="9045525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Membros da banca avaliadora:</a:t>
            </a:r>
          </a:p>
          <a:p>
            <a:pPr algn="ctr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Dr. nome completo – presidente</a:t>
            </a:r>
          </a:p>
          <a:p>
            <a:pPr algn="ctr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Dr. Nome completo – 1º titular</a:t>
            </a:r>
          </a:p>
          <a:p>
            <a:pPr algn="ctr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Dr. Nome completo – 2º titular </a:t>
            </a:r>
          </a:p>
          <a:p>
            <a:pPr algn="ctr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1" descr="Ícone&#10;&#10;Descrição gerada automaticamente">
            <a:extLst>
              <a:ext uri="{FF2B5EF4-FFF2-40B4-BE49-F238E27FC236}">
                <a16:creationId xmlns:a16="http://schemas.microsoft.com/office/drawing/2014/main" id="{B32D1589-87C9-887B-F955-6A9059683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997" y="25741"/>
            <a:ext cx="3975690" cy="77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B273324-9519-DE55-0CC0-A972BB2D3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" y="799187"/>
            <a:ext cx="8707437" cy="22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47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075B327-81A4-4F15-AC5E-1A3C09548EEB}"/>
              </a:ext>
            </a:extLst>
          </p:cNvPr>
          <p:cNvSpPr txBox="1"/>
          <p:nvPr/>
        </p:nvSpPr>
        <p:spPr>
          <a:xfrm>
            <a:off x="0" y="6296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INTRODUÇÃO</a:t>
            </a: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407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075B327-81A4-4F15-AC5E-1A3C09548EEB}"/>
              </a:ext>
            </a:extLst>
          </p:cNvPr>
          <p:cNvSpPr txBox="1"/>
          <p:nvPr/>
        </p:nvSpPr>
        <p:spPr>
          <a:xfrm>
            <a:off x="18956" y="0"/>
            <a:ext cx="912504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REVISÃO BIBLIOGRÁFICA</a:t>
            </a: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010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075B327-81A4-4F15-AC5E-1A3C09548EEB}"/>
              </a:ext>
            </a:extLst>
          </p:cNvPr>
          <p:cNvSpPr txBox="1"/>
          <p:nvPr/>
        </p:nvSpPr>
        <p:spPr>
          <a:xfrm>
            <a:off x="-4414" y="0"/>
            <a:ext cx="914841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METODOLOGIA DA PESQUISA</a:t>
            </a: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36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075B327-81A4-4F15-AC5E-1A3C09548EEB}"/>
              </a:ext>
            </a:extLst>
          </p:cNvPr>
          <p:cNvSpPr txBox="1"/>
          <p:nvPr/>
        </p:nvSpPr>
        <p:spPr>
          <a:xfrm>
            <a:off x="35496" y="0"/>
            <a:ext cx="910850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 Materiais</a:t>
            </a: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959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075B327-81A4-4F15-AC5E-1A3C09548EEB}"/>
              </a:ext>
            </a:extLst>
          </p:cNvPr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 Métodos</a:t>
            </a: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682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075B327-81A4-4F15-AC5E-1A3C09548EEB}"/>
              </a:ext>
            </a:extLst>
          </p:cNvPr>
          <p:cNvSpPr txBox="1"/>
          <p:nvPr/>
        </p:nvSpPr>
        <p:spPr>
          <a:xfrm>
            <a:off x="0" y="34047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RESULTADOS E DISCUSSÃO</a:t>
            </a: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595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075B327-81A4-4F15-AC5E-1A3C09548EEB}"/>
              </a:ext>
            </a:extLst>
          </p:cNvPr>
          <p:cNvSpPr txBox="1"/>
          <p:nvPr/>
        </p:nvSpPr>
        <p:spPr>
          <a:xfrm>
            <a:off x="-18056" y="-12926"/>
            <a:ext cx="916205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CONCLUSÃO</a:t>
            </a: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6533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</TotalTime>
  <Words>91</Words>
  <Application>Microsoft Office PowerPoint</Application>
  <PresentationFormat>Apresentação na tela (4:3)</PresentationFormat>
  <Paragraphs>195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Victor Akio Zukeran</dc:creator>
  <cp:lastModifiedBy>Maria Aparecida Bovério</cp:lastModifiedBy>
  <cp:revision>95</cp:revision>
  <dcterms:created xsi:type="dcterms:W3CDTF">2013-10-10T17:31:52Z</dcterms:created>
  <dcterms:modified xsi:type="dcterms:W3CDTF">2026-05-14T19:16:06Z</dcterms:modified>
</cp:coreProperties>
</file>